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72" r:id="rId15"/>
    <p:sldId id="273" r:id="rId16"/>
    <p:sldId id="274" r:id="rId17"/>
    <p:sldId id="267" r:id="rId18"/>
    <p:sldId id="275" r:id="rId19"/>
    <p:sldId id="276" r:id="rId20"/>
    <p:sldId id="26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935EA-EE8D-46FB-B225-B8850AC8EE22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FBCD1-2DDF-4C71-A055-A814B6A76E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BE" dirty="0"/>
              <a:t>Stealing</a:t>
            </a:r>
          </a:p>
          <a:p>
            <a:pPr marL="228600" indent="-228600">
              <a:buAutoNum type="arabicPeriod"/>
            </a:pPr>
            <a:r>
              <a:rPr lang="nl-BE" dirty="0"/>
              <a:t>Car jacking</a:t>
            </a:r>
          </a:p>
          <a:p>
            <a:pPr marL="228600" indent="-228600">
              <a:buAutoNum type="arabicPeriod"/>
            </a:pPr>
            <a:r>
              <a:rPr lang="nl-BE" dirty="0"/>
              <a:t>Being followed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3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SOMEONES COAT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0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CLICK ONCE: APPEAR </a:t>
            </a:r>
          </a:p>
          <a:p>
            <a:r>
              <a:rPr lang="nl-BE" dirty="0"/>
              <a:t>CLICK TWICE: DISAPPEAR</a:t>
            </a:r>
          </a:p>
          <a:p>
            <a:r>
              <a:rPr lang="nl-BE" dirty="0"/>
              <a:t>Unreliable software: let’s explain why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751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52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Apple updates + what to 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6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9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Before click: no gps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8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Constant bluetooth signal checking which device is closest and sends the location of that device to the user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18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Click: 2 OPTIONS TO TRACK</a:t>
            </a:r>
          </a:p>
          <a:p>
            <a:r>
              <a:rPr lang="nl-BE" dirty="0"/>
              <a:t>YOU GET LITERAL DIRECTIONS WHAT??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1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INSIDE SOMEONES CAR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5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BEHIND LICENSE PLATE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FBCD1-2DDF-4C71-A055-A814B6A76E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0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4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9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4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9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8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4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3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DFCC3-04AA-F0D6-60B6-860BAC20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29" r="1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48B4D-EB14-AFD7-598E-DBEB528BB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nl-BE"/>
              <a:t>Apple Airtags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DB2D7-66B5-E78E-B99D-F51F2BCA7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nl-BE"/>
              <a:t>By Ruben Jamart</a:t>
            </a:r>
            <a:endParaRPr lang="en-GB"/>
          </a:p>
        </p:txBody>
      </p:sp>
      <p:pic>
        <p:nvPicPr>
          <p:cNvPr id="1028" name="Picture 4" descr="Review: Is de Apple AirTag z'n geld waard? En is er een (goedkoper)  alternatief? | Mijn Gids | hln.be">
            <a:extLst>
              <a:ext uri="{FF2B5EF4-FFF2-40B4-BE49-F238E27FC236}">
                <a16:creationId xmlns:a16="http://schemas.microsoft.com/office/drawing/2014/main" id="{23FC5998-A750-2A4A-8161-C70B1218F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r="31297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7F31A-F31C-CADD-C2D6-0CAB595A11B7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6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30" y="-181448"/>
            <a:ext cx="1745742" cy="1745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982217" y="178737"/>
            <a:ext cx="586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How does it work?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883BC-D2AC-927A-64FF-A9990E6C75A9}"/>
              </a:ext>
            </a:extLst>
          </p:cNvPr>
          <p:cNvSpPr txBox="1"/>
          <p:nvPr/>
        </p:nvSpPr>
        <p:spPr>
          <a:xfrm>
            <a:off x="230881" y="2010826"/>
            <a:ext cx="5865109" cy="3477875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Speaker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Antennae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Bluetooth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Apple’s U1 Chip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Replaceable battery</a:t>
            </a:r>
            <a:endParaRPr lang="en-GB" sz="44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A0A87-C5CA-201A-A886-A7BC71D57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112" y="2487061"/>
            <a:ext cx="4110830" cy="406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1083DD-0398-7DA9-9AC5-1E068492F945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8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30" y="-181448"/>
            <a:ext cx="1745742" cy="1745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982217" y="178737"/>
            <a:ext cx="586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How does it work?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968E1-64C5-2B02-3D82-BA2C268BA883}"/>
              </a:ext>
            </a:extLst>
          </p:cNvPr>
          <p:cNvSpPr txBox="1"/>
          <p:nvPr/>
        </p:nvSpPr>
        <p:spPr>
          <a:xfrm>
            <a:off x="230881" y="2522579"/>
            <a:ext cx="7980790" cy="3477875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Inexpensive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Batterylife: 1 year</a:t>
            </a:r>
          </a:p>
          <a:p>
            <a:endParaRPr lang="nl-BE" sz="44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No communication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333AB-844D-10D5-AE9E-4B828294C4EF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0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30" y="-181448"/>
            <a:ext cx="1745742" cy="1745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982217" y="178737"/>
            <a:ext cx="586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How does it work?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02ECE-877C-D90C-0065-61A0DC83CFB7}"/>
              </a:ext>
            </a:extLst>
          </p:cNvPr>
          <p:cNvSpPr txBox="1"/>
          <p:nvPr/>
        </p:nvSpPr>
        <p:spPr>
          <a:xfrm>
            <a:off x="230881" y="2522579"/>
            <a:ext cx="6429895" cy="415498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GPS signal from *ANY*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Apple product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Only Bluetooth signal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Picked up by anyone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10m 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6B4AA-1825-2755-4A0D-B4B2FF3A089E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5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161" y="-181449"/>
            <a:ext cx="1745742" cy="1745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680361" y="178737"/>
            <a:ext cx="63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Why dangerous?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6F46F-AF5C-C491-0415-3BD7F086C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1697">
            <a:off x="6890569" y="1356251"/>
            <a:ext cx="5274263" cy="3281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A35405-3A7F-1F70-9B8B-6C55F9CEC8C1}"/>
              </a:ext>
            </a:extLst>
          </p:cNvPr>
          <p:cNvSpPr txBox="1"/>
          <p:nvPr/>
        </p:nvSpPr>
        <p:spPr>
          <a:xfrm>
            <a:off x="230881" y="2522579"/>
            <a:ext cx="6429895" cy="3477875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Can stick anywhere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Nearly invisible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Can follow anywhere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POINTED directions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Because U1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18585-707F-AF58-50AC-FD4EAFED16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67815">
            <a:off x="6009204" y="4097934"/>
            <a:ext cx="4382208" cy="2988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4C050-EC85-32BD-9D10-035E5E287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8363" y="1103932"/>
            <a:ext cx="6906589" cy="5591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E80762-B384-9C7D-651A-D815DB634270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161" y="-181449"/>
            <a:ext cx="1745742" cy="1745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680361" y="178737"/>
            <a:ext cx="63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Why dangerous?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3F4F7-33B9-B982-A4AB-908397855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16214">
            <a:off x="276693" y="1796928"/>
            <a:ext cx="11201575" cy="3908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1AA6D-6E00-B822-3570-9A84BE71EF7A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5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161" y="-181449"/>
            <a:ext cx="1745742" cy="1745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680361" y="178737"/>
            <a:ext cx="63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Why dangerous?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F766-249B-9FC6-5DB9-412301598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493">
            <a:off x="209539" y="1654607"/>
            <a:ext cx="117729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0751F-A7F1-6267-D87A-9AD266B6E197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7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161" y="-181449"/>
            <a:ext cx="1745742" cy="1745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680361" y="178737"/>
            <a:ext cx="63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Why dangerous?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0ECA5-BD21-F251-CB8A-0903DEA29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8455">
            <a:off x="867001" y="2109855"/>
            <a:ext cx="10894694" cy="383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5D3B47-148C-5059-943E-BE310F9B7BDC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2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969" y="-186303"/>
            <a:ext cx="1745742" cy="1745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6065866" y="151299"/>
            <a:ext cx="638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Safety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E1169-6A73-4B2D-A578-E933D541AC98}"/>
              </a:ext>
            </a:extLst>
          </p:cNvPr>
          <p:cNvSpPr txBox="1"/>
          <p:nvPr/>
        </p:nvSpPr>
        <p:spPr>
          <a:xfrm>
            <a:off x="230881" y="2522579"/>
            <a:ext cx="7299472" cy="415498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Apple </a:t>
            </a:r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updates to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solve issue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(F.e. beeps)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Problem: Removing speakers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Unreliable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4EF9A-E855-4CB3-38C3-ECD6CB0A7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37492">
            <a:off x="5892878" y="1943487"/>
            <a:ext cx="6279677" cy="3493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BA5C6-6DBA-3A81-0C5D-2454B03B9871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969" y="-186303"/>
            <a:ext cx="1745742" cy="1745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6065866" y="151299"/>
            <a:ext cx="638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Safety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E1169-6A73-4B2D-A578-E933D541AC98}"/>
              </a:ext>
            </a:extLst>
          </p:cNvPr>
          <p:cNvSpPr txBox="1"/>
          <p:nvPr/>
        </p:nvSpPr>
        <p:spPr>
          <a:xfrm>
            <a:off x="344673" y="1548333"/>
            <a:ext cx="6058432" cy="5016758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Notification sometimes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Actual notification?</a:t>
            </a:r>
          </a:p>
          <a:p>
            <a:r>
              <a:rPr lang="nl-BE" sz="4000" b="1" dirty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*DO NOT GO HOME*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Check pockets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Remove battery: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Disable tracking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Keep tag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Go to police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AB682-6890-E026-22F7-22349E68ABD7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9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969" y="-186303"/>
            <a:ext cx="1745742" cy="1745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6065866" y="151299"/>
            <a:ext cx="638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Safety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E1169-6A73-4B2D-A578-E933D541AC98}"/>
              </a:ext>
            </a:extLst>
          </p:cNvPr>
          <p:cNvSpPr txBox="1"/>
          <p:nvPr/>
        </p:nvSpPr>
        <p:spPr>
          <a:xfrm>
            <a:off x="344672" y="1548333"/>
            <a:ext cx="7732528" cy="3170099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MORE PROBLEMS?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Android??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Unreliable app: Tag tracker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Inconsistent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Does not run in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5C315-AA53-4286-0D33-4BB74222DA65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5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52" name="Picture 4" descr="Come Back Here With That: 10 Words for Stealing | Merriam-Webster">
            <a:extLst>
              <a:ext uri="{FF2B5EF4-FFF2-40B4-BE49-F238E27FC236}">
                <a16:creationId xmlns:a16="http://schemas.microsoft.com/office/drawing/2014/main" id="{C5199386-9BA1-45E4-2751-69A893D8A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r="17270" b="-1"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n I Shoot Someone in Plano Who Is Trying To Steal My Car - Edgett Law Firm">
            <a:extLst>
              <a:ext uri="{FF2B5EF4-FFF2-40B4-BE49-F238E27FC236}">
                <a16:creationId xmlns:a16="http://schemas.microsoft.com/office/drawing/2014/main" id="{C43B2257-8B82-9EC4-79EF-4BE169AA1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r="-4" b="-4"/>
          <a:stretch/>
        </p:blipFill>
        <p:spPr bwMode="auto">
          <a:xfrm>
            <a:off x="7533132" y="203206"/>
            <a:ext cx="4657344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Stalking?">
            <a:extLst>
              <a:ext uri="{FF2B5EF4-FFF2-40B4-BE49-F238E27FC236}">
                <a16:creationId xmlns:a16="http://schemas.microsoft.com/office/drawing/2014/main" id="{1D067539-F266-FF60-39FF-C509060B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6" y="3651507"/>
            <a:ext cx="4657344" cy="31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001BB-04C7-9983-3669-E8FB97D4FD4A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232" y="188164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497" y="-181449"/>
            <a:ext cx="1745742" cy="174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723470" y="167014"/>
            <a:ext cx="656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Who’s in fault?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17692-3C3D-7B13-9AE7-7A1DF8C060A0}"/>
              </a:ext>
            </a:extLst>
          </p:cNvPr>
          <p:cNvSpPr txBox="1"/>
          <p:nvPr/>
        </p:nvSpPr>
        <p:spPr>
          <a:xfrm>
            <a:off x="344673" y="1564293"/>
            <a:ext cx="7732528" cy="193899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Apple = NOT the first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Too easy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Is it really their fault?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CDC1E-7F6A-595E-08AD-73E62CFC60B3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20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3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EA1A4-2139-E234-AB0F-22EE49E5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56" y="151299"/>
            <a:ext cx="952633" cy="952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25670C-535E-33CE-8A5F-FC1FB81C2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827" y="151298"/>
            <a:ext cx="952633" cy="95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8CFD-1770-28E2-0924-458374224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698" y="151298"/>
            <a:ext cx="952633" cy="95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749605-4B46-FE4E-5949-D59180F94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331" y="151298"/>
            <a:ext cx="952633" cy="95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415E84-5B01-2E59-BCF8-3A76E02C4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295" y="151298"/>
            <a:ext cx="952633" cy="952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EE47A9-A90E-451E-2508-8769E3A52B77}"/>
              </a:ext>
            </a:extLst>
          </p:cNvPr>
          <p:cNvSpPr txBox="1"/>
          <p:nvPr/>
        </p:nvSpPr>
        <p:spPr>
          <a:xfrm>
            <a:off x="344673" y="1564293"/>
            <a:ext cx="7732528" cy="3170099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Seen tests: Very scary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100% reliable tracking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Check pockets more often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Make sure you’re not followed</a:t>
            </a:r>
          </a:p>
          <a:p>
            <a:r>
              <a:rPr lang="nl-BE" sz="40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Stay safe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5CBCA-BAB3-B73A-E998-6CE84AE1AEED}"/>
              </a:ext>
            </a:extLst>
          </p:cNvPr>
          <p:cNvSpPr txBox="1"/>
          <p:nvPr/>
        </p:nvSpPr>
        <p:spPr>
          <a:xfrm>
            <a:off x="5723470" y="167014"/>
            <a:ext cx="656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14B7F-E9A9-A775-B6A3-B9FD8F3A6173}"/>
              </a:ext>
            </a:extLst>
          </p:cNvPr>
          <p:cNvSpPr txBox="1"/>
          <p:nvPr/>
        </p:nvSpPr>
        <p:spPr>
          <a:xfrm>
            <a:off x="2592694" y="4888254"/>
            <a:ext cx="65695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5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The end</a:t>
            </a:r>
            <a:endParaRPr lang="en-GB" sz="88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8A0C5-197D-ACB6-7634-2FACB186F3C9}"/>
              </a:ext>
            </a:extLst>
          </p:cNvPr>
          <p:cNvSpPr txBox="1"/>
          <p:nvPr/>
        </p:nvSpPr>
        <p:spPr>
          <a:xfrm>
            <a:off x="11568892" y="6485467"/>
            <a:ext cx="47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21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2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EA1A4-2139-E234-AB0F-22EE49E530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56" y="151299"/>
            <a:ext cx="952633" cy="952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25670C-535E-33CE-8A5F-FC1FB81C2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827" y="151298"/>
            <a:ext cx="952633" cy="95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8CFD-1770-28E2-0924-458374224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698" y="151298"/>
            <a:ext cx="952633" cy="95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749605-4B46-FE4E-5949-D59180F94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331" y="151298"/>
            <a:ext cx="952633" cy="95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415E84-5B01-2E59-BCF8-3A76E02C4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295" y="151298"/>
            <a:ext cx="952633" cy="952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49960-F108-B1E6-B2B6-C7ED47E9F667}"/>
              </a:ext>
            </a:extLst>
          </p:cNvPr>
          <p:cNvSpPr txBox="1"/>
          <p:nvPr/>
        </p:nvSpPr>
        <p:spPr>
          <a:xfrm>
            <a:off x="5982217" y="178737"/>
            <a:ext cx="501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 subjects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F4F83-2C9B-E019-C9B4-BCA2B76CDCA6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8" y="-245256"/>
            <a:ext cx="1745742" cy="1745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A81B0-B633-0A62-05A2-42B4C5B14292}"/>
              </a:ext>
            </a:extLst>
          </p:cNvPr>
          <p:cNvSpPr txBox="1"/>
          <p:nvPr/>
        </p:nvSpPr>
        <p:spPr>
          <a:xfrm>
            <a:off x="5982217" y="178737"/>
            <a:ext cx="501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What is it?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310" y="151299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1CFC8-7698-75C1-373D-B7E329190780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4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3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730" y="-181448"/>
            <a:ext cx="1745742" cy="1745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982217" y="178737"/>
            <a:ext cx="586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How does it work?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97EC-0DB7-565E-6F18-5454EE56585C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9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161" y="-181449"/>
            <a:ext cx="1745742" cy="1745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680361" y="178737"/>
            <a:ext cx="6386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Why dangerous?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FD093-9F56-4B59-6236-CE872ECF22AB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3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969" y="-186303"/>
            <a:ext cx="1745742" cy="1745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6065866" y="151299"/>
            <a:ext cx="638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Safety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80E18-4175-288D-BE41-7F139057E3EE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0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3" y="215106"/>
            <a:ext cx="952633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06" y="167014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269" y="188165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232" y="188164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497" y="-181449"/>
            <a:ext cx="1745742" cy="174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5F13D-96DF-0FF8-12AA-DA2AC5027C42}"/>
              </a:ext>
            </a:extLst>
          </p:cNvPr>
          <p:cNvSpPr txBox="1"/>
          <p:nvPr/>
        </p:nvSpPr>
        <p:spPr>
          <a:xfrm>
            <a:off x="5723470" y="167014"/>
            <a:ext cx="656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Who’s in fault?</a:t>
            </a:r>
            <a:endParaRPr lang="en-GB" sz="60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CA6B3-0C9A-F2F9-B763-6C0B856AD2BA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8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065B01-8329-4CDD-A122-A6DC2246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16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C721F-9637-0FE8-B2A0-94D34787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80950" y="302586"/>
            <a:ext cx="6058432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408AC-667C-B07C-C53F-025A4C38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65" y="-245256"/>
            <a:ext cx="1745742" cy="1745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A81B0-B633-0A62-05A2-42B4C5B14292}"/>
              </a:ext>
            </a:extLst>
          </p:cNvPr>
          <p:cNvSpPr txBox="1"/>
          <p:nvPr/>
        </p:nvSpPr>
        <p:spPr>
          <a:xfrm>
            <a:off x="5982217" y="178737"/>
            <a:ext cx="501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What is it?</a:t>
            </a:r>
            <a:endParaRPr lang="en-GB" sz="72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6CB684-971B-C7FA-6120-71879F26F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310" y="151299"/>
            <a:ext cx="952633" cy="952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5F6E27-7ACA-10E4-36F7-88A12B652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181" y="151299"/>
            <a:ext cx="952633" cy="95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ED682B-A267-DB2E-7314-AFF8787BF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814" y="151299"/>
            <a:ext cx="952633" cy="952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3FAA22-70C5-2EC7-902F-88B313BA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778" y="151299"/>
            <a:ext cx="952633" cy="952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86205-E327-97B7-093B-6D226598D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39936">
            <a:off x="5877482" y="1882588"/>
            <a:ext cx="6132808" cy="3659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301BF7-74E8-5F95-5EA7-9FB9827BE75B}"/>
              </a:ext>
            </a:extLst>
          </p:cNvPr>
          <p:cNvSpPr txBox="1"/>
          <p:nvPr/>
        </p:nvSpPr>
        <p:spPr>
          <a:xfrm>
            <a:off x="708213" y="1882588"/>
            <a:ext cx="5567082" cy="483209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Tiny chips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Track location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29/piece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Fit anywhere</a:t>
            </a:r>
          </a:p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Track anywhere</a:t>
            </a:r>
          </a:p>
          <a:p>
            <a:r>
              <a:rPr lang="en-GB" sz="44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Pin point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A93E6-1C3E-C90A-2491-832A9C22CACE}"/>
              </a:ext>
            </a:extLst>
          </p:cNvPr>
          <p:cNvSpPr txBox="1"/>
          <p:nvPr/>
        </p:nvSpPr>
        <p:spPr>
          <a:xfrm>
            <a:off x="11744366" y="6485467"/>
            <a:ext cx="29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2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1B3020"/>
      </a:dk2>
      <a:lt2>
        <a:srgbClr val="F3F0F3"/>
      </a:lt2>
      <a:accent1>
        <a:srgbClr val="30B851"/>
      </a:accent1>
      <a:accent2>
        <a:srgbClr val="23B684"/>
      </a:accent2>
      <a:accent3>
        <a:srgbClr val="31B0BB"/>
      </a:accent3>
      <a:accent4>
        <a:srgbClr val="2677C6"/>
      </a:accent4>
      <a:accent5>
        <a:srgbClr val="3C4AD8"/>
      </a:accent5>
      <a:accent6>
        <a:srgbClr val="5A26C6"/>
      </a:accent6>
      <a:hlink>
        <a:srgbClr val="A28736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319</Words>
  <Application>Microsoft Office PowerPoint</Application>
  <PresentationFormat>Widescreen</PresentationFormat>
  <Paragraphs>121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Symbol</vt:lpstr>
      <vt:lpstr>BrushVTI</vt:lpstr>
      <vt:lpstr>Apple Airtags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Airtags</dc:title>
  <dc:creator>de fff</dc:creator>
  <cp:lastModifiedBy>de fff</cp:lastModifiedBy>
  <cp:revision>12</cp:revision>
  <dcterms:created xsi:type="dcterms:W3CDTF">2022-05-16T11:05:56Z</dcterms:created>
  <dcterms:modified xsi:type="dcterms:W3CDTF">2022-05-16T13:14:51Z</dcterms:modified>
</cp:coreProperties>
</file>